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7" r:id="rId16"/>
    <p:sldId id="525" r:id="rId17"/>
    <p:sldId id="516" r:id="rId18"/>
    <p:sldId id="513" r:id="rId19"/>
    <p:sldId id="526" r:id="rId20"/>
    <p:sldId id="283" r:id="rId21"/>
    <p:sldId id="510" r:id="rId22"/>
    <p:sldId id="512" r:id="rId23"/>
    <p:sldId id="514" r:id="rId24"/>
    <p:sldId id="290" r:id="rId25"/>
    <p:sldId id="291" r:id="rId26"/>
    <p:sldId id="497" r:id="rId27"/>
    <p:sldId id="518" r:id="rId28"/>
  </p:sldIdLst>
  <p:sldSz cx="12192000" cy="6858000"/>
  <p:notesSz cx="6858000" cy="9144000"/>
  <p:embeddedFontLs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7"/>
            <p14:sldId id="525"/>
            <p14:sldId id="516"/>
            <p14:sldId id="513"/>
            <p14:sldId id="526"/>
            <p14:sldId id="283"/>
            <p14:sldId id="510"/>
            <p14:sldId id="512"/>
            <p14:sldId id="514"/>
            <p14:sldId id="290"/>
            <p14:sldId id="291"/>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73" autoAdjust="0"/>
    <p:restoredTop sz="80632" autoAdjust="0"/>
  </p:normalViewPr>
  <p:slideViewPr>
    <p:cSldViewPr snapToGrid="0">
      <p:cViewPr>
        <p:scale>
          <a:sx n="50" d="100"/>
          <a:sy n="50" d="100"/>
        </p:scale>
        <p:origin x="1036" y="96"/>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Chapter 19 of Kent Beck’s </a:t>
            </a:r>
            <a:r>
              <a:rPr dirty="0" err="1"/>
              <a:t>eXtreme</a:t>
            </a:r>
            <a:r>
              <a:rPr dirty="0"/>
              <a:t> Programming </a:t>
            </a:r>
            <a:r>
              <a:rPr dirty="0" err="1"/>
              <a:t>eXplained</a:t>
            </a: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9/21/2024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9/21/2024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9/21/2024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9/21/2024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9/21/2024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9/21/2024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9/21/2024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9/21/2024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9/21/2024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9/21/2024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9/21/2024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17</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a quality assurance process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lnSpcReduction="10000"/>
          </a:bodyPr>
          <a:lstStyle/>
          <a:p>
            <a:r>
              <a:rPr lang="en-US" dirty="0"/>
              <a:t>Different processes have to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(also: watch for canaries</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a:p>
            <a:r>
              <a:rPr lang="en-US" dirty="0"/>
              <a:t>Quality is everyone’s responsibility</a:t>
            </a:r>
            <a:endParaRPr lang="en-US"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Agile Practice: Code Review</a:t>
            </a:r>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Dimensions of Agility</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Agile process, you can adjust the following to deliver your product on time and get a good grade </a:t>
            </a:r>
            <a:r>
              <a:rPr lang="en-US" dirty="0">
                <a:sym typeface="Wingdings" panose="05000000000000000000" pitchFamily="2" charset="2"/>
              </a:rPr>
              <a:t></a:t>
            </a:r>
            <a:endParaRPr lang="en-US" dirty="0"/>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12861</TotalTime>
  <Words>4087</Words>
  <Application>Microsoft Office PowerPoint</Application>
  <PresentationFormat>Widescreen</PresentationFormat>
  <Paragraphs>397</Paragraphs>
  <Slides>27</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Calibri</vt:lpstr>
      <vt:lpstr>Times New Roman</vt:lpstr>
      <vt:lpstr>Wingdings</vt:lpstr>
      <vt:lpstr>Helvetica Neue</vt:lpstr>
      <vt:lpstr>Verdana</vt:lpstr>
      <vt:lpstr>Arial</vt:lpstr>
      <vt:lpstr>Office Theme</vt:lpstr>
      <vt:lpstr>CS 4530: Fundamentals of Software Engineering Module 7.2: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Values Embrace Change</vt:lpstr>
      <vt:lpstr>Warning: Agile can be a buzzword</vt:lpstr>
      <vt:lpstr>Agile Manifesto</vt:lpstr>
      <vt:lpstr>Agile Practice: Everyone is Responsible for Quality</vt:lpstr>
      <vt:lpstr>Agile requires a quality assurance process</vt:lpstr>
      <vt:lpstr>Agile Empowers Workers to Improve Processes: Toyota Production System (1990’s)</vt:lpstr>
      <vt:lpstr>Agile Processes are Iterative</vt:lpstr>
      <vt:lpstr>Agile Processes Reduce Risk by Time Boxing</vt:lpstr>
      <vt:lpstr>Agile Practice: Test Driven Development (TDD)</vt:lpstr>
      <vt:lpstr>Agile Practice: Code Review</vt:lpstr>
      <vt:lpstr>SE Research Question: Why Do Code Review?</vt:lpstr>
      <vt:lpstr>Dimensions of Agility</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213</cp:revision>
  <dcterms:created xsi:type="dcterms:W3CDTF">2021-01-07T15:19:22Z</dcterms:created>
  <dcterms:modified xsi:type="dcterms:W3CDTF">2024-09-21T21:34:38Z</dcterms:modified>
</cp:coreProperties>
</file>

<file path=docProps/thumbnail.jpeg>
</file>